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4"/>
  </p:notesMasterIdLst>
  <p:sldIdLst>
    <p:sldId id="256" r:id="rId2"/>
    <p:sldId id="262" r:id="rId3"/>
    <p:sldId id="278" r:id="rId4"/>
    <p:sldId id="328" r:id="rId5"/>
    <p:sldId id="277" r:id="rId6"/>
    <p:sldId id="261" r:id="rId7"/>
    <p:sldId id="259" r:id="rId8"/>
    <p:sldId id="271" r:id="rId9"/>
    <p:sldId id="263" r:id="rId10"/>
    <p:sldId id="282" r:id="rId11"/>
    <p:sldId id="281" r:id="rId12"/>
    <p:sldId id="305" r:id="rId13"/>
    <p:sldId id="306" r:id="rId14"/>
    <p:sldId id="272" r:id="rId15"/>
    <p:sldId id="312" r:id="rId16"/>
    <p:sldId id="319" r:id="rId17"/>
    <p:sldId id="273" r:id="rId18"/>
    <p:sldId id="325" r:id="rId19"/>
    <p:sldId id="270" r:id="rId20"/>
    <p:sldId id="275" r:id="rId21"/>
    <p:sldId id="285" r:id="rId22"/>
    <p:sldId id="28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86" autoAdjust="0"/>
    <p:restoredTop sz="9466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261A2-FDCF-42C9-A512-9CDF21747DC2}" type="datetimeFigureOut">
              <a:rPr lang="ru-RU" smtClean="0"/>
              <a:pPr/>
              <a:t>16.03.2019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0C318-1495-4F53-ADDB-1DD03FAD1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0C318-1495-4F53-ADDB-1DD03FAD1B7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screen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16.03.2019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screen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screen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16.03.2019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2016224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14401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8" name="Picture 4" descr="http://www.homeppt.com/uploads/thumbnails/1419_sweet-floral-frame-powerpoint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331640" y="2852937"/>
            <a:ext cx="70567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 познавательных способностей дошкольников через проектную деятельность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03848" y="5229200"/>
            <a:ext cx="5256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Воспитатель: Дмитриева О.В.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homeppt.com/uploads/thumbnails/1419_sweet-floral-frame-powerpoint.jpg"/>
          <p:cNvPicPr>
            <a:picLocks noChangeAspect="1" noChangeArrowheads="1"/>
          </p:cNvPicPr>
          <p:nvPr/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4818" name="Picture 2" descr="https://myslide.ru/documents_3/c48863bdb92933878d2c39564254bf76/img1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43608" y="669783"/>
            <a:ext cx="7272808" cy="53554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homeppt.com/uploads/thumbnails/1419_sweet-floral-frame-powerpoin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https://www.metod-kopilka.ru/images/doc/33/27979/img7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27584" y="748423"/>
            <a:ext cx="7416824" cy="53530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www.homeppt.com/uploads/thumbnails/1419_sweet-floral-frame-powerpoin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Содержимое 3" descr="Проект – это система планируемых и реализуемых действий, условий и средств для достижения определенных целей, которые зависят от приоритетных ценностей. ПРОЕКТ ПЕДАГОГИЧЕСКИЙ ДЕТСКИЙ Педагог формулирует проблему и мотивирует детей Ребенок самостоятельно ставит проблему, понимает и принимает ее "/>
          <p:cNvPicPr>
            <a:picLocks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99592" y="764704"/>
            <a:ext cx="7632848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www.homeppt.com/uploads/thumbnails/1419_sweet-floral-frame-powerpoin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Содержимое 3" descr="По количеству участников По характеру содержания По содержанию Виды проектов По доминирующему виду По продолжительности "/>
          <p:cNvPicPr>
            <a:picLocks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5576" y="620688"/>
            <a:ext cx="7488832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www.homeppt.com/uploads/thumbnails/1419_sweet-floral-frame-powerpoint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5" name="Picture 2" descr="http://player.myshared.ru/9/943911/slides/slide_8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43608" y="885598"/>
            <a:ext cx="7128792" cy="4774329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homeppt.com/uploads/thumbnails/1419_sweet-floral-frame-powerpoin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9144000" cy="84147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192688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Исследовательские проекты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задачи: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-Развитие познавательных способностей детей:</a:t>
            </a:r>
            <a:br>
              <a:rPr lang="ru-RU" sz="28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наблюдать, описывать, сравнивать, строить предположения и предлагать способы их проверки;</a:t>
            </a:r>
            <a:br>
              <a:rPr lang="ru-RU" sz="28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-Систематизация знаний об окружающем мире;</a:t>
            </a:r>
            <a:br>
              <a:rPr lang="ru-RU" sz="28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-Формирование элементарных представлений о взаимосвязях и взаимозависимостях в жизни, в природ</a:t>
            </a:r>
            <a:r>
              <a:rPr lang="ru-RU" sz="28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b="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100_0243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5400000">
            <a:off x="929724" y="841931"/>
            <a:ext cx="1908867" cy="1969131"/>
          </a:xfrm>
          <a:prstGeom prst="roundRect">
            <a:avLst/>
          </a:prstGeom>
          <a:noFill/>
        </p:spPr>
      </p:pic>
      <p:pic>
        <p:nvPicPr>
          <p:cNvPr id="2051" name="Picture 3" descr="C:\Users\Hp\Desktop\100_0249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120180" y="1026003"/>
            <a:ext cx="1908204" cy="1754926"/>
          </a:xfrm>
          <a:prstGeom prst="roundRect">
            <a:avLst/>
          </a:prstGeom>
          <a:noFill/>
        </p:spPr>
      </p:pic>
      <p:pic>
        <p:nvPicPr>
          <p:cNvPr id="2052" name="Picture 4" descr="C:\Users\Hp\Desktop\100_0245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971600" y="4071942"/>
            <a:ext cx="2016224" cy="1880070"/>
          </a:xfrm>
          <a:prstGeom prst="roundRect">
            <a:avLst/>
          </a:prstGeom>
          <a:noFill/>
        </p:spPr>
      </p:pic>
      <p:pic>
        <p:nvPicPr>
          <p:cNvPr id="2053" name="Picture 5" descr="C:\Users\Hp\Desktop\100_0248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652790" y="4194845"/>
            <a:ext cx="2023665" cy="1754436"/>
          </a:xfrm>
          <a:prstGeom prst="roundRect">
            <a:avLst/>
          </a:prstGeom>
          <a:noFill/>
        </p:spPr>
      </p:pic>
      <p:pic>
        <p:nvPicPr>
          <p:cNvPr id="2055" name="Picture 7" descr="C:\Users\Hp\Desktop\100_0247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3995936" y="4221088"/>
            <a:ext cx="2205458" cy="1732077"/>
          </a:xfrm>
          <a:prstGeom prst="roundRect">
            <a:avLst/>
          </a:prstGeom>
          <a:noFill/>
        </p:spPr>
      </p:pic>
      <p:pic>
        <p:nvPicPr>
          <p:cNvPr id="2054" name="Picture 6" descr="C:\Users\Hp\Desktop\100_0257.JPG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3269220" y="2060848"/>
            <a:ext cx="2860166" cy="1656184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www.homeppt.com/uploads/thumbnails/1419_sweet-floral-frame-powerpoint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611560" y="404664"/>
            <a:ext cx="806489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Информационно – 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практико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ориентированные проекты</a:t>
            </a:r>
          </a:p>
          <a:p>
            <a:pPr algn="ctr">
              <a:buNone/>
            </a:pPr>
            <a:endParaRPr lang="ru-RU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задачи:</a:t>
            </a:r>
          </a:p>
          <a:p>
            <a:pPr algn="ctr">
              <a:buNone/>
            </a:pPr>
            <a:endParaRPr lang="ru-RU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-Создание условий для формирования нравственных ценностей и ценностей здорового образа жизни;</a:t>
            </a:r>
          </a:p>
          <a:p>
            <a:pPr>
              <a:buNone/>
            </a:pP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-Формирование установок толерантного сознания;</a:t>
            </a:r>
          </a:p>
          <a:p>
            <a:pPr>
              <a:buNone/>
            </a:pP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-Развитие самопознания и положительной оценки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homeppt.com/uploads/thumbnails/1419_sweet-floral-frame-powerpoint.jpg"/>
          <p:cNvPicPr>
            <a:picLocks noChangeAspect="1" noChangeArrowheads="1"/>
          </p:cNvPicPr>
          <p:nvPr/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9467528" cy="685800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/>
          <a:lstStyle/>
          <a:p>
            <a:pPr algn="ctr">
              <a:buNone/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Творческие проекты</a:t>
            </a:r>
          </a:p>
          <a:p>
            <a:pPr algn="ctr">
              <a:buNone/>
            </a:pPr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задачи: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творческого потенциала каждого участника проекта;</a:t>
            </a:r>
          </a:p>
          <a:p>
            <a:pPr>
              <a:buNone/>
            </a:pP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-Овладение различными видами творческой деятельности;</a:t>
            </a:r>
          </a:p>
          <a:p>
            <a:pPr>
              <a:buNone/>
            </a:pP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-Углубленное приобщение к искусству, народному творчеству;</a:t>
            </a:r>
          </a:p>
          <a:p>
            <a:pPr>
              <a:buNone/>
            </a:pP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-Вовлечение в дизайнерскую деятельность</a:t>
            </a:r>
            <a:endParaRPr lang="ru-RU" sz="2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www.homeppt.com/uploads/thumbnails/1419_sweet-floral-frame-powerpoint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31640" y="2348880"/>
            <a:ext cx="67687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задачи:</a:t>
            </a:r>
          </a:p>
          <a:p>
            <a:pPr algn="ctr"/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создать условия для дальнейшего развития партнёрских отношений между детским садом и семьями воспитанников;</a:t>
            </a:r>
          </a:p>
          <a:p>
            <a:pPr>
              <a:buFontTx/>
              <a:buChar char="-"/>
            </a:pP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родительской компетентности;</a:t>
            </a:r>
            <a:endParaRPr lang="ru-RU" sz="2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1196752"/>
            <a:ext cx="457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Семейные проекты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www.homeppt.com/uploads/thumbnails/1419_sweet-floral-frame-powerpoint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5" name="Picture 2" descr="http://uslide.ru/images/16/22415/736/img45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930442" y="1988840"/>
            <a:ext cx="4945813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homeppt.com/uploads/thumbnails/1419_sweet-floral-frame-powerpoin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Смешанные проекты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задачи: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1844824"/>
            <a:ext cx="727280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Формировать предпосылки поисковой деятельности, умение определять возможные методы решения проблемы с помощью взрослых или самостоятельно</a:t>
            </a:r>
          </a:p>
          <a:p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Развивать познавательные потребности в поисках знаний. Организовывать новые формы активности.</a:t>
            </a:r>
          </a:p>
          <a:p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Расширять творческий потенциал педагогов, детей, родителей, умения определять возможные методы решения проблемы. </a:t>
            </a:r>
            <a:endParaRPr lang="ru-RU" sz="28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homeppt.com/uploads/thumbnails/1419_sweet-floral-frame-powerpoin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0" y="188640"/>
            <a:ext cx="9144000" cy="66693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http://900igr.net/up/datas/140618/029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10790" y="906171"/>
            <a:ext cx="7245586" cy="52578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homeppt.com/uploads/thumbnails/1419_sweet-floral-frame-powerpoin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36004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30060" y="2967335"/>
            <a:ext cx="7883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Спасибо за внимание</a:t>
            </a:r>
            <a:endParaRPr lang="ru-RU" sz="5400" b="1" cap="none" spc="100" dirty="0">
              <a:ln w="18000">
                <a:solidFill>
                  <a:schemeClr val="accent2"/>
                </a:solidFill>
                <a:prstDash val="solid"/>
              </a:ln>
              <a:solidFill>
                <a:schemeClr val="accent2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www.homeppt.com/uploads/thumbnails/1419_sweet-floral-frame-powerpoint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1751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43608" y="969432"/>
            <a:ext cx="7056784" cy="5119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268760"/>
            <a:ext cx="7499176" cy="148878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31746" name="AutoShape 2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48" name="AutoShape 4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50" name="AutoShape 6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homeppt.com/uploads/thumbnails/1419_sweet-floral-frame-powerpoint.jpg"/>
          <p:cNvPicPr>
            <a:picLocks noChangeAspect="1" noChangeArrowheads="1"/>
          </p:cNvPicPr>
          <p:nvPr/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60262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принципы организации познавательной деятельности детей дошкольного возраста: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-Формирование познавательных интересов и познавательных действий ребенка в различных видах деятельности;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-приобщение детей к </a:t>
            </a:r>
            <a:r>
              <a:rPr lang="ru-RU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социокультурным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нормам, традициям семьи, общества, государства;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-возрастная адекватность дошкольного образования; 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-поддержка инициативы детей в различных видах                         деятельности</a:t>
            </a:r>
          </a:p>
          <a:p>
            <a:pPr algn="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628800"/>
            <a:ext cx="8229600" cy="216024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ww.homeppt.com/uploads/thumbnails/1419_sweet-floral-frame-powerpoint.jpg"/>
          <p:cNvPicPr>
            <a:picLocks noChangeAspect="1" noChangeArrowheads="1"/>
          </p:cNvPicPr>
          <p:nvPr/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8" name="Picture 2" descr="https://ds04.infourok.ru/uploads/ex/11d6/000e2f1d-540f1c45/img6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87624" y="836712"/>
            <a:ext cx="6981130" cy="525246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482" name="AutoShape 2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www.homeppt.com/uploads/thumbnails/1419_sweet-floral-frame-powerpoint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6" name="Picture 6" descr="https://ds04.infourok.ru/uploads/ex/0aac/000b7c5b-5f4a2e53/img9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55764" y="704136"/>
            <a:ext cx="7188644" cy="5173136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www.homeppt.com/uploads/thumbnails/1419_sweet-floral-frame-powerpoint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827584" y="908720"/>
            <a:ext cx="676875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 проектов – </a:t>
            </a:r>
          </a:p>
          <a:p>
            <a:pPr algn="ctr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это способ организации педагогического процесса, основанный на взаимодействии педагога и воспитанника, способ взаимодействия с окружающей средой, поэтапная практическая деятельность по достижению поставленной цели</a:t>
            </a:r>
            <a:endParaRPr lang="ru-RU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www.homeppt.com/uploads/thumbnails/1419_sweet-floral-frame-powerpoint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187624" y="1484784"/>
            <a:ext cx="68407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Основная цель проектного метода:</a:t>
            </a:r>
          </a:p>
          <a:p>
            <a:pPr algn="ctr">
              <a:buNone/>
            </a:pPr>
            <a:endParaRPr lang="ru-RU" sz="4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Развитие свободной творческой личности ребенка</a:t>
            </a:r>
            <a:endParaRPr lang="ru-RU" sz="36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homeppt.com/uploads/thumbnails/1419_sweet-floral-frame-powerpoin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699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476672"/>
            <a:ext cx="784887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  обеспечение психологического благополучия и здоровья детей;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 Развитие познавательных способностей, творческого мышления и воображения;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3) Формирование предпосылок для поисковой деятельности, интеллектуальной инициативы;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4) Развитие умений определять возможные методы решения проблемы с помощью взрослого, а затем и самостоятельно;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5) Развитие желания участвовать в процессе совместной проектно-исследовательской, творческой деятельности.</a:t>
            </a:r>
            <a:endParaRPr lang="ru-RU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503</TotalTime>
  <Words>314</Words>
  <Application>Microsoft Office PowerPoint</Application>
  <PresentationFormat>Экран (4:3)</PresentationFormat>
  <Paragraphs>45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Открытая</vt:lpstr>
      <vt:lpstr>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Исследовательские проекты  Основные задачи: -Развитие познавательных способностей детей: наблюдать, описывать, сравнивать, строить предположения и предлагать способы их проверки; -Систематизация знаний об окружающем мире; -Формирование элементарных представлений о взаимосвязях и взаимозависимостях в жизни, в природе</vt:lpstr>
      <vt:lpstr>Слайд 16</vt:lpstr>
      <vt:lpstr>Слайд 17</vt:lpstr>
      <vt:lpstr>Слайд 18</vt:lpstr>
      <vt:lpstr>Слайд 19</vt:lpstr>
      <vt:lpstr>Смешанные проекты  Основные задачи: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познавательных способностей дошкольников в процессе проектной деятельности </dc:title>
  <dc:creator>Home</dc:creator>
  <cp:lastModifiedBy>Admin</cp:lastModifiedBy>
  <cp:revision>59</cp:revision>
  <dcterms:created xsi:type="dcterms:W3CDTF">2018-08-16T06:43:22Z</dcterms:created>
  <dcterms:modified xsi:type="dcterms:W3CDTF">2019-03-16T15:02:53Z</dcterms:modified>
</cp:coreProperties>
</file>